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C00AC-5A54-45CD-F1A1-9875471EB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31449-AF62-0787-2154-1A6FA678EA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B32EB-4C3D-DFDA-064D-2BFB037666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49AB5E-080A-F542-AB8E-7BE937E7556C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52A9A-7778-B01C-323D-C92C8443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6D1B6-FC9D-9FDB-4FDF-BAE5A3F5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3CE283-7D1C-6B42-B255-36A2DF9A1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4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rectangular object with orange text&#10;&#10;Description automatically generated">
            <a:extLst>
              <a:ext uri="{FF2B5EF4-FFF2-40B4-BE49-F238E27FC236}">
                <a16:creationId xmlns:a16="http://schemas.microsoft.com/office/drawing/2014/main" id="{4CADE918-7D4B-6E57-A3F8-263237AF7A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50" y="0"/>
            <a:ext cx="121793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5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205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Kalinowski, JK</dc:creator>
  <cp:lastModifiedBy>Pat Stiede</cp:lastModifiedBy>
  <cp:revision>2</cp:revision>
  <dcterms:created xsi:type="dcterms:W3CDTF">2023-10-02T19:31:22Z</dcterms:created>
  <dcterms:modified xsi:type="dcterms:W3CDTF">2023-12-27T15:44:26Z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2023-10-02T19:33:35Z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b87a1726-34f6-43d6-9e83-ed7aade693ba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Theme:10</vt:lpwstr>
  </property>
  <property fmtid="{D5CDD505-2E9C-101B-9397-08002B2CF9AE}" pid="10" name="ClassificationContentMarkingFooterText">
    <vt:lpwstr>Information Classification: General</vt:lpwstr>
  </property>
</Properties>
</file>